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130" r:id="rId2"/>
    <p:sldId id="4132" r:id="rId3"/>
    <p:sldId id="4133" r:id="rId4"/>
    <p:sldId id="3969" r:id="rId5"/>
    <p:sldId id="4143" r:id="rId6"/>
    <p:sldId id="4146" r:id="rId7"/>
    <p:sldId id="4147" r:id="rId8"/>
    <p:sldId id="4148" r:id="rId9"/>
    <p:sldId id="4137" r:id="rId10"/>
    <p:sldId id="4150" r:id="rId11"/>
    <p:sldId id="4149" r:id="rId12"/>
    <p:sldId id="4151" r:id="rId13"/>
    <p:sldId id="4152" r:id="rId14"/>
    <p:sldId id="4153" r:id="rId15"/>
    <p:sldId id="4154" r:id="rId16"/>
    <p:sldId id="4155" r:id="rId17"/>
    <p:sldId id="4140" r:id="rId18"/>
    <p:sldId id="4156" r:id="rId19"/>
  </p:sldIdLst>
  <p:sldSz cx="12192000" cy="6858000"/>
  <p:notesSz cx="6858000" cy="9144000"/>
  <p:embeddedFontLst>
    <p:embeddedFont>
      <p:font typeface="CoFo Sans" panose="020B0604020202020204" charset="-52"/>
      <p:regular r:id="rId22"/>
      <p:bold r:id="rId23"/>
      <p:italic r:id="rId24"/>
      <p:boldItalic r:id="rId25"/>
    </p:embeddedFont>
    <p:embeddedFont>
      <p:font typeface="CoFo Sans Medium" panose="020B0604020202020204" charset="-52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159" d="100"/>
          <a:sy n="159" d="100"/>
        </p:scale>
        <p:origin x="57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Модель №2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DF17F16-A0AB-E74C-1EBF-BD65FB7FFBE4}"/>
              </a:ext>
            </a:extLst>
          </p:cNvPr>
          <p:cNvSpPr/>
          <p:nvPr/>
        </p:nvSpPr>
        <p:spPr>
          <a:xfrm>
            <a:off x="5677901" y="5135355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Valid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051" y="1870158"/>
            <a:ext cx="5173897" cy="31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28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28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7" y="2211680"/>
            <a:ext cx="5380490" cy="24346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BD6493-FCD6-8174-BBDE-86F924FD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68" y="2169022"/>
            <a:ext cx="5490475" cy="24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85A4-5C38-09C1-24C1-0D863456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72EC4C-1D47-DDD4-FA23-0B1C1B02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Проверка на дисбаланс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2FDAA1-DD89-386D-23B7-4E16F4EE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27" y="1263340"/>
            <a:ext cx="5207745" cy="43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104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BE53-B20F-57F6-2508-DE0DD717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D677A66-FF5B-122C-B9AA-7AC2AD0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Важность колонок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29E534-A549-B2DF-12ED-1B4A41B7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461813"/>
            <a:ext cx="7897327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98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21" y="1434275"/>
            <a:ext cx="6673558" cy="39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Модель 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65" y="1813186"/>
            <a:ext cx="5298065" cy="32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Модель №4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0" y="1813186"/>
            <a:ext cx="5574559" cy="32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Анализ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48F61E3-931E-610A-8C86-4DC2E8F8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28" y="1848442"/>
            <a:ext cx="8009744" cy="31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81" y="6089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10" y="1813186"/>
            <a:ext cx="5298065" cy="3231627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653681" y="2816065"/>
            <a:ext cx="5171610" cy="122586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400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завершение 9"/>
          <p:cNvSpPr/>
          <p:nvPr/>
        </p:nvSpPr>
        <p:spPr>
          <a:xfrm>
            <a:off x="480060" y="497481"/>
            <a:ext cx="4201484" cy="519351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74132" y="1258352"/>
            <a:ext cx="5111750" cy="106870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altLang="en-US" dirty="0">
                <a:cs typeface="Times New Roman" panose="02020603050405020304" charset="0"/>
              </a:rPr>
              <a:t>Шаги выполнения кейса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en-US" dirty="0">
                <a:cs typeface="Times New Roman" panose="02020603050405020304" charset="0"/>
              </a:rPr>
              <a:t>Процесс выполнения шагов кейса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en-US" dirty="0"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6096000" y="902368"/>
            <a:ext cx="5977689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969299"/>
            <a:ext cx="8128137" cy="919401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1800" dirty="0">
                <a:latin typeface="+mn-lt"/>
                <a:ea typeface="+mn-ea"/>
                <a:cs typeface="Times New Roman" panose="02020603050405020304" charset="0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1800" dirty="0" err="1">
                <a:latin typeface="+mn-lt"/>
                <a:ea typeface="+mn-ea"/>
                <a:cs typeface="Times New Roman" panose="02020603050405020304" charset="0"/>
              </a:rPr>
              <a:t>машиноместа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647452" y="618379"/>
            <a:ext cx="609700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2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2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252891" y="5260512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473024" y="537167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687779" y="5395638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53600" y="108615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73733" y="124628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637210" y="1766987"/>
            <a:ext cx="2081767" cy="125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86697" y="108615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606830" y="124628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586013" y="1769360"/>
            <a:ext cx="2081767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ru-RU" altLang="en-US" sz="800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19794" y="108615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39927" y="124628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519110" y="1753074"/>
            <a:ext cx="2081767" cy="13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ru-RU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52891" y="108615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73024" y="124628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452207" y="1753074"/>
            <a:ext cx="2081767" cy="139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ru-RU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900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34000" y="1572152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67097" y="1572152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800194" y="1572152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883720" y="-2131767"/>
            <a:ext cx="419453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53600" y="2477605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673733" y="263773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673732" y="3142796"/>
            <a:ext cx="2081767" cy="139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ru-RU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900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86697" y="2477605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606830" y="263773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3586012" y="3142795"/>
            <a:ext cx="2081767" cy="139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ru-RU" altLang="en-US" sz="900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2934000" y="2963605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Соединитель: уступ 66">
            <a:extLst>
              <a:ext uri="{FF2B5EF4-FFF2-40B4-BE49-F238E27FC236}">
                <a16:creationId xmlns:a16="http://schemas.microsoft.com/office/drawing/2014/main" id="{6A22BA77-80C3-41E9-15D7-0A3661775004}"/>
              </a:ext>
            </a:extLst>
          </p:cNvPr>
          <p:cNvCxnSpPr>
            <a:cxnSpLocks/>
            <a:stCxn id="21" idx="3"/>
            <a:endCxn id="45" idx="0"/>
          </p:cNvCxnSpPr>
          <p:nvPr/>
        </p:nvCxnSpPr>
        <p:spPr>
          <a:xfrm>
            <a:off x="5867097" y="2963605"/>
            <a:ext cx="4625994" cy="2296907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Первое открытие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86B11-218C-0C4E-B5D9-ACF5E4F7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67" y="1301851"/>
            <a:ext cx="9463265" cy="42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B34FE4-3591-C4DF-462B-BB6FFB82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725115"/>
            <a:ext cx="5380490" cy="40587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C0B2D-B3E6-E853-5063-D237AFE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42" y="1726033"/>
            <a:ext cx="5267826" cy="39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Baseline</a:t>
            </a:r>
            <a:endParaRPr lang="ru-RU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87F7-6AA4-680C-C305-77FCF260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5" y="2049980"/>
            <a:ext cx="5306295" cy="27580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22D535-533D-CEE0-ADD8-68A1D215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41" y="2049980"/>
            <a:ext cx="3595437" cy="27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Модель №1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347BF2-3350-AF8B-E30B-2C8CAFD0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870053"/>
            <a:ext cx="5380490" cy="31178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45F8E2-68E4-14FC-619A-89CBCB1A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10" y="1870052"/>
            <a:ext cx="5242371" cy="3117894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C55DB9-29E8-FD82-29A3-4CDDB90A3A24}"/>
              </a:ext>
            </a:extLst>
          </p:cNvPr>
          <p:cNvSpPr/>
          <p:nvPr/>
        </p:nvSpPr>
        <p:spPr>
          <a:xfrm>
            <a:off x="2987657" y="5117308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940A822-D937-D513-4527-4AEB3081372E}"/>
              </a:ext>
            </a:extLst>
          </p:cNvPr>
          <p:cNvSpPr/>
          <p:nvPr/>
        </p:nvSpPr>
        <p:spPr>
          <a:xfrm>
            <a:off x="8569797" y="5117307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Valid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913556" y="2816066"/>
            <a:ext cx="6364888" cy="122586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Baseline 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завершен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400" dirty="0">
              <a:sym typeface="CoFo Sans" panose="020B0503030202060203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118</Words>
  <Application>Microsoft Office PowerPoint</Application>
  <PresentationFormat>Широкоэкранный</PresentationFormat>
  <Paragraphs>43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CoFo Sans</vt:lpstr>
      <vt:lpstr>Calibri</vt:lpstr>
      <vt:lpstr>Arial</vt:lpstr>
      <vt:lpstr>CoFo Sans (Основной текст)</vt:lpstr>
      <vt:lpstr>Times New Roman</vt:lpstr>
      <vt:lpstr>CoFo Sans Medium</vt:lpstr>
      <vt:lpstr>Тема1</vt:lpstr>
      <vt:lpstr>Модель склонности клиента к приобретению машиноместа</vt:lpstr>
      <vt:lpstr>Презентация PowerPoint</vt:lpstr>
      <vt:lpstr>Презентация PowerPoint</vt:lpstr>
      <vt:lpstr>Выполнение работы:</vt:lpstr>
      <vt:lpstr>Первое открытие DF</vt:lpstr>
      <vt:lpstr>Количество пропусков в DF</vt:lpstr>
      <vt:lpstr>Подготовленные DF для Baseline</vt:lpstr>
      <vt:lpstr>Модель №1</vt:lpstr>
      <vt:lpstr>Презентация PowerPoint</vt:lpstr>
      <vt:lpstr>Модель №2</vt:lpstr>
      <vt:lpstr>Дроп дубликатов и коррелянтных колонок </vt:lpstr>
      <vt:lpstr>Проверка на дисбаланс</vt:lpstr>
      <vt:lpstr>Важность колонок</vt:lpstr>
      <vt:lpstr>Баланс классов с помощью SMOTE</vt:lpstr>
      <vt:lpstr>Модель №3</vt:lpstr>
      <vt:lpstr>Модель №4</vt:lpstr>
      <vt:lpstr>Анализ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Timofey Palchak</cp:lastModifiedBy>
  <cp:revision>945</cp:revision>
  <dcterms:created xsi:type="dcterms:W3CDTF">2022-08-25T11:16:00Z</dcterms:created>
  <dcterms:modified xsi:type="dcterms:W3CDTF">2024-12-16T20:39:58Z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